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</p:sldIdLst>
  <p:sldSz cx="10058400" cy="7772400"/>
  <p:notesSz cx="6858000" cy="9144000"/>
  <p:embeddedFontLst>
    <p:embeddedFont>
      <p:font typeface="KABerrySmoothie" pitchFamily="2" charset="0"/>
      <p:regular r:id="rId152"/>
    </p:embeddedFont>
    <p:embeddedFont>
      <p:font typeface="Calibri Light" panose="020F0302020204030204" pitchFamily="34" charset="0"/>
      <p:regular r:id="rId153"/>
      <p:italic r:id="rId154"/>
    </p:embeddedFont>
    <p:embeddedFont>
      <p:font typeface="Calibri" panose="020F0502020204030204" pitchFamily="34" charset="0"/>
      <p:regular r:id="rId155"/>
      <p:bold r:id="rId156"/>
      <p:italic r:id="rId157"/>
      <p:boldItalic r:id="rId158"/>
    </p:embeddedFont>
    <p:embeddedFont>
      <p:font typeface="APLILikeBigFonts" panose="02000603000000000000" pitchFamily="2" charset="0"/>
      <p:regular r:id="rId1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800" y="88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font" Target="fonts/font3.fntdata"/><Relationship Id="rId159" Type="http://schemas.openxmlformats.org/officeDocument/2006/relationships/font" Target="fonts/font8.fntdata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font" Target="fonts/font4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font" Target="fonts/font6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7300" y="1272011"/>
            <a:ext cx="7543800" cy="2705947"/>
          </a:xfrm>
        </p:spPr>
        <p:txBody>
          <a:bodyPr anchor="b"/>
          <a:lstStyle>
            <a:lvl1pPr algn="ctr">
              <a:defRPr sz="49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1980"/>
            </a:lvl1pPr>
            <a:lvl2pPr marL="377190" indent="0" algn="ctr">
              <a:buNone/>
              <a:defRPr sz="1650"/>
            </a:lvl2pPr>
            <a:lvl3pPr marL="754380" indent="0" algn="ctr">
              <a:buNone/>
              <a:defRPr sz="1485"/>
            </a:lvl3pPr>
            <a:lvl4pPr marL="1131570" indent="0" algn="ctr">
              <a:buNone/>
              <a:defRPr sz="1320"/>
            </a:lvl4pPr>
            <a:lvl5pPr marL="1508760" indent="0" algn="ctr">
              <a:buNone/>
              <a:defRPr sz="1320"/>
            </a:lvl5pPr>
            <a:lvl6pPr marL="1885950" indent="0" algn="ctr">
              <a:buNone/>
              <a:defRPr sz="1320"/>
            </a:lvl6pPr>
            <a:lvl7pPr marL="2263140" indent="0" algn="ctr">
              <a:buNone/>
              <a:defRPr sz="1320"/>
            </a:lvl7pPr>
            <a:lvl8pPr marL="2640330" indent="0" algn="ctr">
              <a:buNone/>
              <a:defRPr sz="1320"/>
            </a:lvl8pPr>
            <a:lvl9pPr marL="3017520" indent="0" algn="ctr">
              <a:buNone/>
              <a:defRPr sz="132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60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04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8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5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6" y="1937705"/>
            <a:ext cx="8675370" cy="3233102"/>
          </a:xfrm>
        </p:spPr>
        <p:txBody>
          <a:bodyPr anchor="b"/>
          <a:lstStyle>
            <a:lvl1pPr>
              <a:defRPr sz="49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6" y="5201393"/>
            <a:ext cx="8675370" cy="1700212"/>
          </a:xfrm>
        </p:spPr>
        <p:txBody>
          <a:bodyPr/>
          <a:lstStyle>
            <a:lvl1pPr marL="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1pPr>
            <a:lvl2pPr marL="377190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2pPr>
            <a:lvl3pPr marL="754380" indent="0">
              <a:buNone/>
              <a:defRPr sz="1485">
                <a:solidFill>
                  <a:schemeClr val="tx1">
                    <a:tint val="75000"/>
                  </a:schemeClr>
                </a:solidFill>
              </a:defRPr>
            </a:lvl3pPr>
            <a:lvl4pPr marL="113157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4pPr>
            <a:lvl5pPr marL="150876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5pPr>
            <a:lvl6pPr marL="188595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6pPr>
            <a:lvl7pPr marL="226314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7pPr>
            <a:lvl8pPr marL="264033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8pPr>
            <a:lvl9pPr marL="3017520" indent="0">
              <a:buNone/>
              <a:defRPr sz="13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348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18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5" y="1905318"/>
            <a:ext cx="4276130" cy="933767"/>
          </a:xfrm>
        </p:spPr>
        <p:txBody>
          <a:bodyPr anchor="b"/>
          <a:lstStyle>
            <a:lvl1pPr marL="0" indent="0">
              <a:buNone/>
              <a:defRPr sz="1980" b="1"/>
            </a:lvl1pPr>
            <a:lvl2pPr marL="377190" indent="0">
              <a:buNone/>
              <a:defRPr sz="1650" b="1"/>
            </a:lvl2pPr>
            <a:lvl3pPr marL="754380" indent="0">
              <a:buNone/>
              <a:defRPr sz="1485" b="1"/>
            </a:lvl3pPr>
            <a:lvl4pPr marL="1131570" indent="0">
              <a:buNone/>
              <a:defRPr sz="1320" b="1"/>
            </a:lvl4pPr>
            <a:lvl5pPr marL="1508760" indent="0">
              <a:buNone/>
              <a:defRPr sz="1320" b="1"/>
            </a:lvl5pPr>
            <a:lvl6pPr marL="1885950" indent="0">
              <a:buNone/>
              <a:defRPr sz="1320" b="1"/>
            </a:lvl6pPr>
            <a:lvl7pPr marL="2263140" indent="0">
              <a:buNone/>
              <a:defRPr sz="1320" b="1"/>
            </a:lvl7pPr>
            <a:lvl8pPr marL="2640330" indent="0">
              <a:buNone/>
              <a:defRPr sz="1320" b="1"/>
            </a:lvl8pPr>
            <a:lvl9pPr marL="3017520" indent="0">
              <a:buNone/>
              <a:defRPr sz="132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5" y="2839085"/>
            <a:ext cx="4276130" cy="41758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23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02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91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2640"/>
            </a:lvl1pPr>
            <a:lvl2pPr>
              <a:defRPr sz="2310"/>
            </a:lvl2pPr>
            <a:lvl3pPr>
              <a:defRPr sz="1980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35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264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 marL="0" indent="0">
              <a:buNone/>
              <a:defRPr sz="2640"/>
            </a:lvl1pPr>
            <a:lvl2pPr marL="377190" indent="0">
              <a:buNone/>
              <a:defRPr sz="2310"/>
            </a:lvl2pPr>
            <a:lvl3pPr marL="754380" indent="0">
              <a:buNone/>
              <a:defRPr sz="1980"/>
            </a:lvl3pPr>
            <a:lvl4pPr marL="1131570" indent="0">
              <a:buNone/>
              <a:defRPr sz="1650"/>
            </a:lvl4pPr>
            <a:lvl5pPr marL="1508760" indent="0">
              <a:buNone/>
              <a:defRPr sz="1650"/>
            </a:lvl5pPr>
            <a:lvl6pPr marL="1885950" indent="0">
              <a:buNone/>
              <a:defRPr sz="1650"/>
            </a:lvl6pPr>
            <a:lvl7pPr marL="2263140" indent="0">
              <a:buNone/>
              <a:defRPr sz="1650"/>
            </a:lvl7pPr>
            <a:lvl8pPr marL="2640330" indent="0">
              <a:buNone/>
              <a:defRPr sz="1650"/>
            </a:lvl8pPr>
            <a:lvl9pPr marL="3017520" indent="0">
              <a:buNone/>
              <a:defRPr sz="165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320"/>
            </a:lvl1pPr>
            <a:lvl2pPr marL="377190" indent="0">
              <a:buNone/>
              <a:defRPr sz="1155"/>
            </a:lvl2pPr>
            <a:lvl3pPr marL="754380" indent="0">
              <a:buNone/>
              <a:defRPr sz="990"/>
            </a:lvl3pPr>
            <a:lvl4pPr marL="1131570" indent="0">
              <a:buNone/>
              <a:defRPr sz="825"/>
            </a:lvl4pPr>
            <a:lvl5pPr marL="1508760" indent="0">
              <a:buNone/>
              <a:defRPr sz="825"/>
            </a:lvl5pPr>
            <a:lvl6pPr marL="1885950" indent="0">
              <a:buNone/>
              <a:defRPr sz="825"/>
            </a:lvl6pPr>
            <a:lvl7pPr marL="2263140" indent="0">
              <a:buNone/>
              <a:defRPr sz="825"/>
            </a:lvl7pPr>
            <a:lvl8pPr marL="2640330" indent="0">
              <a:buNone/>
              <a:defRPr sz="825"/>
            </a:lvl8pPr>
            <a:lvl9pPr marL="3017520" indent="0">
              <a:buNone/>
              <a:defRPr sz="825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47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63E00-EA5E-4FCE-9B3E-24ED105C2CD2}" type="datetimeFigureOut">
              <a:rPr lang="en-US" smtClean="0"/>
              <a:t>8/9/2021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EFD26-61FE-49F1-9734-CC9A78BC2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8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54380" rtl="0" eaLnBrk="1" latinLnBrk="0" hangingPunct="1">
        <a:lnSpc>
          <a:spcPct val="90000"/>
        </a:lnSpc>
        <a:spcBef>
          <a:spcPct val="0"/>
        </a:spcBef>
        <a:buNone/>
        <a:defRPr sz="3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595" indent="-188595" algn="l" defTabSz="754380" rtl="0" eaLnBrk="1" latinLnBrk="0" hangingPunct="1">
        <a:lnSpc>
          <a:spcPct val="90000"/>
        </a:lnSpc>
        <a:spcBef>
          <a:spcPts val="825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94297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32016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69735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207454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45173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82892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206115" indent="-188595" algn="l" defTabSz="754380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2pPr>
      <a:lvl3pPr marL="75438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3pPr>
      <a:lvl4pPr marL="113157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4pPr>
      <a:lvl5pPr marL="150876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6pPr>
      <a:lvl7pPr marL="226314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7pPr>
      <a:lvl8pPr marL="264033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8pPr>
      <a:lvl9pPr marL="3017520" algn="l" defTabSz="754380" rtl="0" eaLnBrk="1" latinLnBrk="0" hangingPunct="1">
        <a:defRPr sz="14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5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8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9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50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image" Target="../media/image150.JPG"/><Relationship Id="rId18" Type="http://schemas.openxmlformats.org/officeDocument/2006/relationships/hyperlink" Target="https://www.teacherspayteachers.com/Store/Bricks-And-Border" TargetMode="External"/><Relationship Id="rId26" Type="http://schemas.openxmlformats.org/officeDocument/2006/relationships/hyperlink" Target="https://www.teacherspayteachers.com/Store/Mr-Ts-Clip-Art" TargetMode="External"/><Relationship Id="rId3" Type="http://schemas.openxmlformats.org/officeDocument/2006/relationships/tags" Target="../tags/tag123.xml"/><Relationship Id="rId21" Type="http://schemas.openxmlformats.org/officeDocument/2006/relationships/image" Target="../media/image154.jpg"/><Relationship Id="rId34" Type="http://schemas.openxmlformats.org/officeDocument/2006/relationships/hyperlink" Target="https://www.teacherspayteachers.com/Store/Krista-Wallden-Creative-Clips" TargetMode="External"/><Relationship Id="rId7" Type="http://schemas.openxmlformats.org/officeDocument/2006/relationships/tags" Target="../tags/tag127.xml"/><Relationship Id="rId12" Type="http://schemas.openxmlformats.org/officeDocument/2006/relationships/slideLayout" Target="../slideLayouts/slideLayout2.xml"/><Relationship Id="rId17" Type="http://schemas.openxmlformats.org/officeDocument/2006/relationships/image" Target="../media/image152.png"/><Relationship Id="rId25" Type="http://schemas.openxmlformats.org/officeDocument/2006/relationships/image" Target="../media/image156.jpeg"/><Relationship Id="rId33" Type="http://schemas.openxmlformats.org/officeDocument/2006/relationships/image" Target="../media/image160.jpeg"/><Relationship Id="rId2" Type="http://schemas.openxmlformats.org/officeDocument/2006/relationships/tags" Target="../tags/tag122.xml"/><Relationship Id="rId16" Type="http://schemas.openxmlformats.org/officeDocument/2006/relationships/hyperlink" Target="https://www.teacherspayteachers.com/Store/Educlips" TargetMode="External"/><Relationship Id="rId20" Type="http://schemas.openxmlformats.org/officeDocument/2006/relationships/hyperlink" Target="https://www.teacherspayteachers.com/Store/Blame-It-On-The-Weekend" TargetMode="External"/><Relationship Id="rId29" Type="http://schemas.openxmlformats.org/officeDocument/2006/relationships/image" Target="../media/image158.jpeg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24" Type="http://schemas.openxmlformats.org/officeDocument/2006/relationships/hyperlink" Target="https://www.teacherspayteachers.com/Store/Whimsy-Workshop-Teaching" TargetMode="External"/><Relationship Id="rId32" Type="http://schemas.openxmlformats.org/officeDocument/2006/relationships/hyperlink" Target="https://www.teacherspayteachers.com/Store/Whimsy-Clips" TargetMode="External"/><Relationship Id="rId5" Type="http://schemas.openxmlformats.org/officeDocument/2006/relationships/tags" Target="../tags/tag125.xml"/><Relationship Id="rId15" Type="http://schemas.openxmlformats.org/officeDocument/2006/relationships/image" Target="../media/image151.png"/><Relationship Id="rId23" Type="http://schemas.openxmlformats.org/officeDocument/2006/relationships/image" Target="../media/image155.jpg"/><Relationship Id="rId28" Type="http://schemas.openxmlformats.org/officeDocument/2006/relationships/hyperlink" Target="https://www.teacherspayteachers.com/Store/Scribblegarden" TargetMode="External"/><Relationship Id="rId10" Type="http://schemas.openxmlformats.org/officeDocument/2006/relationships/tags" Target="../tags/tag130.xml"/><Relationship Id="rId19" Type="http://schemas.openxmlformats.org/officeDocument/2006/relationships/image" Target="../media/image153.png"/><Relationship Id="rId31" Type="http://schemas.openxmlformats.org/officeDocument/2006/relationships/image" Target="../media/image159.jpg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hyperlink" Target="https://www.teacherspayteachers.com/Store/A-Primary-Kind-Of-Life" TargetMode="External"/><Relationship Id="rId22" Type="http://schemas.openxmlformats.org/officeDocument/2006/relationships/hyperlink" Target="https://www.teacherspayteachers.com/Store/Speaking-Of-Images" TargetMode="External"/><Relationship Id="rId27" Type="http://schemas.openxmlformats.org/officeDocument/2006/relationships/image" Target="../media/image157.jpg"/><Relationship Id="rId30" Type="http://schemas.openxmlformats.org/officeDocument/2006/relationships/hyperlink" Target="https://www.teacherspayteachers.com/Store/Nike-Andersons-Classroom" TargetMode="External"/><Relationship Id="rId35" Type="http://schemas.openxmlformats.org/officeDocument/2006/relationships/image" Target="../media/image16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26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7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9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8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66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76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8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59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9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11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21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7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57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86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90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95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164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35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57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44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21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0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1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71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49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49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56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66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8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522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6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31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792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1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58572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3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5971289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13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40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495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1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02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826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04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806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02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101462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0537721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137679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25644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01439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91015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029981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38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208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14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2" y="6223090"/>
            <a:ext cx="794335" cy="930940"/>
          </a:xfrm>
          <a:prstGeom prst="rect">
            <a:avLst/>
          </a:prstGeom>
        </p:spPr>
      </p:pic>
      <p:pic>
        <p:nvPicPr>
          <p:cNvPr id="7" name="Picture 6">
            <a:hlinkClick r:id="rId16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67" y="6166884"/>
            <a:ext cx="865001" cy="957593"/>
          </a:xfrm>
          <a:prstGeom prst="rect">
            <a:avLst/>
          </a:prstGeom>
        </p:spPr>
      </p:pic>
      <p:pic>
        <p:nvPicPr>
          <p:cNvPr id="8" name="Picture 7">
            <a:hlinkClick r:id="rId18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782" y="6168221"/>
            <a:ext cx="865001" cy="956255"/>
          </a:xfrm>
          <a:prstGeom prst="rect">
            <a:avLst/>
          </a:prstGeom>
        </p:spPr>
      </p:pic>
      <p:pic>
        <p:nvPicPr>
          <p:cNvPr id="9" name="Picture 8">
            <a:hlinkClick r:id="rId20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596" y="6193537"/>
            <a:ext cx="842101" cy="930940"/>
          </a:xfrm>
          <a:prstGeom prst="rect">
            <a:avLst/>
          </a:prstGeom>
        </p:spPr>
      </p:pic>
      <p:pic>
        <p:nvPicPr>
          <p:cNvPr id="10" name="Picture 9">
            <a:hlinkClick r:id="rId22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214" y="6193537"/>
            <a:ext cx="842101" cy="930940"/>
          </a:xfrm>
          <a:prstGeom prst="rect">
            <a:avLst/>
          </a:prstGeom>
        </p:spPr>
      </p:pic>
      <p:pic>
        <p:nvPicPr>
          <p:cNvPr id="11" name="Picture 10">
            <a:hlinkClick r:id="rId24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07" y="6166884"/>
            <a:ext cx="852820" cy="942789"/>
          </a:xfrm>
          <a:prstGeom prst="rect">
            <a:avLst/>
          </a:prstGeom>
        </p:spPr>
      </p:pic>
      <p:pic>
        <p:nvPicPr>
          <p:cNvPr id="12" name="Picture 11">
            <a:hlinkClick r:id="rId26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652" y="6166884"/>
            <a:ext cx="852820" cy="942789"/>
          </a:xfrm>
          <a:prstGeom prst="rect">
            <a:avLst/>
          </a:prstGeom>
        </p:spPr>
      </p:pic>
      <p:pic>
        <p:nvPicPr>
          <p:cNvPr id="13" name="Picture 12">
            <a:hlinkClick r:id="rId28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472" y="6166884"/>
            <a:ext cx="866211" cy="957593"/>
          </a:xfrm>
          <a:prstGeom prst="rect">
            <a:avLst/>
          </a:prstGeom>
        </p:spPr>
      </p:pic>
      <p:pic>
        <p:nvPicPr>
          <p:cNvPr id="14" name="Picture 13">
            <a:hlinkClick r:id="rId30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728" y="6166885"/>
            <a:ext cx="866211" cy="957593"/>
          </a:xfrm>
          <a:prstGeom prst="rect">
            <a:avLst/>
          </a:prstGeom>
        </p:spPr>
      </p:pic>
      <p:pic>
        <p:nvPicPr>
          <p:cNvPr id="15" name="Picture 2" descr="Whimsy Clips">
            <a:hlinkClick r:id="rId32"/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932" y="6193537"/>
            <a:ext cx="820495" cy="907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hlinkClick r:id="rId34"/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5420" y="6193299"/>
            <a:ext cx="920329" cy="91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10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07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55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659968" y="294458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56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82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67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659968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67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7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07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94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3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7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00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6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36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45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9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06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4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4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41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72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67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78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14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56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37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13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47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8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6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4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644787" y="290794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22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01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77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91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88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5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64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33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07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75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7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6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97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99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7855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0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661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67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4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04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1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18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41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70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76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03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18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5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59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65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94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3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7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49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7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54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72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2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49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76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6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71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23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josue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34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5062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14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62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21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44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1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709331" y="294020"/>
            <a:ext cx="3469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 smtClean="0">
                <a:latin typeface="KABerrySmoothie" pitchFamily="2" charset="0"/>
                <a:ea typeface="APLILikeBigFonts" panose="02000603000000000000" pitchFamily="2" charset="0"/>
              </a:rPr>
              <a:t>brittany</a:t>
            </a:r>
            <a:endParaRPr lang="en-US" sz="8000" dirty="0">
              <a:latin typeface="KABerrySmoothie" pitchFamily="2" charset="0"/>
              <a:ea typeface="APLILikeBigFonts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13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611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</Words>
  <Application>Microsoft Office PowerPoint</Application>
  <PresentationFormat>Custom</PresentationFormat>
  <Paragraphs>120</Paragraphs>
  <Slides>150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150</vt:i4>
      </vt:variant>
    </vt:vector>
  </HeadingPairs>
  <TitlesOfParts>
    <vt:vector size="156" baseType="lpstr">
      <vt:lpstr>KABerrySmoothie</vt:lpstr>
      <vt:lpstr>Calibri Light</vt:lpstr>
      <vt:lpstr>Calibri</vt:lpstr>
      <vt:lpstr>APLILikeBigFonts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</cp:revision>
  <dcterms:created xsi:type="dcterms:W3CDTF">2021-08-09T14:45:32Z</dcterms:created>
  <dcterms:modified xsi:type="dcterms:W3CDTF">2021-08-09T14:46:51Z</dcterms:modified>
</cp:coreProperties>
</file>